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6" r:id="rId12"/>
    <p:sldId id="265" r:id="rId13"/>
    <p:sldId id="269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8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8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04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59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89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88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3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1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32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29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7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75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B39C6-DCA7-42C1-9751-EE3D94DEDA6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A30DD-9082-432E-B39A-40F790438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63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9693"/>
          <a:stretch/>
        </p:blipFill>
        <p:spPr>
          <a:xfrm>
            <a:off x="388710" y="1406208"/>
            <a:ext cx="11222718" cy="50671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440" y="369278"/>
            <a:ext cx="101228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Installing necessary packages in secrets project one by one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292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14750" b="21280"/>
          <a:stretch/>
        </p:blipFill>
        <p:spPr>
          <a:xfrm>
            <a:off x="432253" y="1306284"/>
            <a:ext cx="11092089" cy="51525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688" y="267678"/>
            <a:ext cx="118159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Solutions: You may get other developer help message to solve issues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883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95110" y="905218"/>
            <a:ext cx="10380890" cy="5807639"/>
            <a:chOff x="795110" y="905218"/>
            <a:chExt cx="10380890" cy="5807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506" r="17650" b="12550"/>
            <a:stretch/>
          </p:blipFill>
          <p:spPr>
            <a:xfrm>
              <a:off x="795110" y="905218"/>
              <a:ext cx="10380890" cy="5807639"/>
            </a:xfrm>
            <a:prstGeom prst="rect">
              <a:avLst/>
            </a:prstGeom>
          </p:spPr>
        </p:pic>
        <p:sp>
          <p:nvSpPr>
            <p:cNvPr id="3" name="Left Arrow 2"/>
            <p:cNvSpPr/>
            <p:nvPr/>
          </p:nvSpPr>
          <p:spPr>
            <a:xfrm>
              <a:off x="6853674" y="2960915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122535"/>
            <a:ext cx="122270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Finding solution at Google and adding that line to avoid warning /error messages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76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638" r="26351"/>
          <a:stretch/>
        </p:blipFill>
        <p:spPr>
          <a:xfrm>
            <a:off x="287111" y="3033485"/>
            <a:ext cx="11685320" cy="172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94419" y="848249"/>
            <a:ext cx="44707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Again run the application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1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236" y="1501392"/>
            <a:ext cx="1097213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have done all configuration settings successfully, </a:t>
            </a:r>
          </a:p>
          <a:p>
            <a:pPr algn="just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 it is time to write code to perform register &amp; login </a:t>
            </a: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Process. We are going to use passport-local package which </a:t>
            </a: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is running in background after installation.</a:t>
            </a: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(No external import is required)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752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419" r="11179" b="13145"/>
          <a:stretch/>
        </p:blipFill>
        <p:spPr>
          <a:xfrm>
            <a:off x="330654" y="1523998"/>
            <a:ext cx="11556546" cy="51525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5898" y="427335"/>
            <a:ext cx="118260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Writing code at Register Route: Adding passport local authentication.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422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0754" y="137049"/>
            <a:ext cx="102098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Create secrets get route : Check user authentication or not.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7314" y="1111955"/>
            <a:ext cx="10363200" cy="5564615"/>
            <a:chOff x="827314" y="1111955"/>
            <a:chExt cx="10363200" cy="55646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704" r="11291" b="9573"/>
            <a:stretch/>
          </p:blipFill>
          <p:spPr>
            <a:xfrm>
              <a:off x="827314" y="1111955"/>
              <a:ext cx="10363200" cy="5564615"/>
            </a:xfrm>
            <a:prstGeom prst="rect">
              <a:avLst/>
            </a:prstGeom>
          </p:spPr>
        </p:pic>
        <p:sp>
          <p:nvSpPr>
            <p:cNvPr id="4" name="Left Arrow 3"/>
            <p:cNvSpPr/>
            <p:nvPr/>
          </p:nvSpPr>
          <p:spPr>
            <a:xfrm rot="20449171">
              <a:off x="6708530" y="2931886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181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293" r="18319" b="34970"/>
          <a:stretch/>
        </p:blipFill>
        <p:spPr>
          <a:xfrm>
            <a:off x="577396" y="1857829"/>
            <a:ext cx="10627632" cy="4223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98645" y="848249"/>
            <a:ext cx="26622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Register Route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976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10" t="7688" r="8279" b="25050"/>
          <a:stretch/>
        </p:blipFill>
        <p:spPr>
          <a:xfrm>
            <a:off x="609599" y="1328057"/>
            <a:ext cx="10943772" cy="4920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27595" y="369278"/>
            <a:ext cx="55077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Register Route: Successful Page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342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260" r="17650" b="40724"/>
          <a:stretch/>
        </p:blipFill>
        <p:spPr>
          <a:xfrm>
            <a:off x="417739" y="2002971"/>
            <a:ext cx="10714718" cy="35124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04756" y="848249"/>
            <a:ext cx="4650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Checking at DB -Collection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415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489" r="18989" b="45883"/>
          <a:stretch/>
        </p:blipFill>
        <p:spPr>
          <a:xfrm>
            <a:off x="708025" y="1741714"/>
            <a:ext cx="10540546" cy="3410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3851" y="499906"/>
            <a:ext cx="89319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Automatically hash &amp; Salt Created and Stored in DB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441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04" r="16980" b="10168"/>
          <a:stretch/>
        </p:blipFill>
        <p:spPr>
          <a:xfrm>
            <a:off x="940253" y="1119918"/>
            <a:ext cx="9727746" cy="55421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5599" y="369278"/>
            <a:ext cx="83924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Removing previous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bcrypt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code at line no 7 &amp; 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181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09" t="7688" r="8056" b="29216"/>
          <a:stretch/>
        </p:blipFill>
        <p:spPr>
          <a:xfrm>
            <a:off x="609599" y="1436914"/>
            <a:ext cx="10972800" cy="46155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8470" y="359696"/>
            <a:ext cx="1010334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we access secrets route directly then it allows to access. 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Because cookies are stored in web browser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094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687" r="20661" b="2034"/>
          <a:stretch/>
        </p:blipFill>
        <p:spPr>
          <a:xfrm>
            <a:off x="1404711" y="957943"/>
            <a:ext cx="8900432" cy="5694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3737" y="373168"/>
            <a:ext cx="99418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Checking any cookie stored in web browser using settings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47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886" r="31594" b="32193"/>
          <a:stretch/>
        </p:blipFill>
        <p:spPr>
          <a:xfrm>
            <a:off x="1048171" y="1582056"/>
            <a:ext cx="9872997" cy="48622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88357" y="373168"/>
            <a:ext cx="959262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we try to access secrets route after closing a browser 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then it redirects to login page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577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878" r="7163" b="4018"/>
          <a:stretch/>
        </p:blipFill>
        <p:spPr>
          <a:xfrm>
            <a:off x="737054" y="960382"/>
            <a:ext cx="10671175" cy="56291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116" y="238649"/>
            <a:ext cx="74366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Documentation page of passport.js : Login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9881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04" r="16980" b="22668"/>
          <a:stretch/>
        </p:blipFill>
        <p:spPr>
          <a:xfrm>
            <a:off x="620939" y="1248228"/>
            <a:ext cx="10801804" cy="5225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56830" y="238649"/>
            <a:ext cx="44492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Login Route Code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40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887" r="17092" b="36359"/>
          <a:stretch/>
        </p:blipFill>
        <p:spPr>
          <a:xfrm>
            <a:off x="374196" y="1567543"/>
            <a:ext cx="11324734" cy="42817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83740" y="572478"/>
            <a:ext cx="21954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 Route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4217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10" t="7886" r="7944" b="28423"/>
          <a:stretch/>
        </p:blipFill>
        <p:spPr>
          <a:xfrm>
            <a:off x="551542" y="1523999"/>
            <a:ext cx="10987315" cy="46590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0984" y="572478"/>
            <a:ext cx="50409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 Route: Successful Page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9144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887" r="35609" b="53621"/>
          <a:stretch/>
        </p:blipFill>
        <p:spPr>
          <a:xfrm>
            <a:off x="766081" y="1611086"/>
            <a:ext cx="10364434" cy="3483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5005" y="572478"/>
            <a:ext cx="51528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Logout Route not yet defined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421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8279" b="11954"/>
          <a:stretch/>
        </p:blipFill>
        <p:spPr>
          <a:xfrm>
            <a:off x="475796" y="1211481"/>
            <a:ext cx="11237232" cy="54941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3690" y="238649"/>
            <a:ext cx="7695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Documentation page of passport.js : Logout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770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26929" y="122535"/>
            <a:ext cx="35058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Logout  Route Code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85397" y="936641"/>
            <a:ext cx="9597117" cy="5747635"/>
            <a:chOff x="1085397" y="936641"/>
            <a:chExt cx="9597117" cy="57476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5506" r="11291"/>
            <a:stretch/>
          </p:blipFill>
          <p:spPr>
            <a:xfrm>
              <a:off x="1085397" y="936641"/>
              <a:ext cx="9597117" cy="5747635"/>
            </a:xfrm>
            <a:prstGeom prst="rect">
              <a:avLst/>
            </a:prstGeom>
          </p:spPr>
        </p:pic>
        <p:sp>
          <p:nvSpPr>
            <p:cNvPr id="5" name="Left Arrow 4"/>
            <p:cNvSpPr/>
            <p:nvPr/>
          </p:nvSpPr>
          <p:spPr>
            <a:xfrm rot="20449171">
              <a:off x="6505330" y="2757715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7535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09" r="17650" b="5803"/>
          <a:stretch/>
        </p:blipFill>
        <p:spPr>
          <a:xfrm>
            <a:off x="1288597" y="1111443"/>
            <a:ext cx="9074604" cy="55070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6013" y="369278"/>
            <a:ext cx="89316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Removing previous codes at register &amp; login routes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0320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8502" b="31200"/>
          <a:stretch/>
        </p:blipFill>
        <p:spPr>
          <a:xfrm>
            <a:off x="287112" y="1727200"/>
            <a:ext cx="11085206" cy="41220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1134" y="528935"/>
            <a:ext cx="60171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Clicking Logout  Button after Login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74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482" r="23562" b="20288"/>
          <a:stretch/>
        </p:blipFill>
        <p:spPr>
          <a:xfrm>
            <a:off x="809625" y="870857"/>
            <a:ext cx="9945461" cy="52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0811" y="1762650"/>
            <a:ext cx="1109318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Remember: If we do any update in our code then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nodemon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will restart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code so cookies will be deleted and we can not access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Secrets page.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906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0902" y="369278"/>
            <a:ext cx="102819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Importing all new installed packages export passport-local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38513" y="1095082"/>
            <a:ext cx="8998857" cy="5392803"/>
            <a:chOff x="1538513" y="1095082"/>
            <a:chExt cx="8998857" cy="53928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5903" r="18096" b="6795"/>
            <a:stretch/>
          </p:blipFill>
          <p:spPr>
            <a:xfrm>
              <a:off x="1538513" y="1095082"/>
              <a:ext cx="8998857" cy="5392803"/>
            </a:xfrm>
            <a:prstGeom prst="rect">
              <a:avLst/>
            </a:prstGeom>
          </p:spPr>
        </p:pic>
        <p:sp>
          <p:nvSpPr>
            <p:cNvPr id="9" name="Left Arrow 8"/>
            <p:cNvSpPr/>
            <p:nvPr/>
          </p:nvSpPr>
          <p:spPr>
            <a:xfrm>
              <a:off x="7797105" y="2409371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5910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227" y="267678"/>
            <a:ext cx="117488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Setting up session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inside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app.use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before mongoose connect method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16025" y="995622"/>
            <a:ext cx="9422946" cy="5739007"/>
            <a:chOff x="1216025" y="995622"/>
            <a:chExt cx="9422946" cy="57390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506" r="17762" b="5408"/>
            <a:stretch/>
          </p:blipFill>
          <p:spPr>
            <a:xfrm>
              <a:off x="1216025" y="995622"/>
              <a:ext cx="9422946" cy="5739007"/>
            </a:xfrm>
            <a:prstGeom prst="rect">
              <a:avLst/>
            </a:prstGeom>
          </p:spPr>
        </p:pic>
        <p:sp>
          <p:nvSpPr>
            <p:cNvPr id="4" name="Left Arrow 3"/>
            <p:cNvSpPr/>
            <p:nvPr/>
          </p:nvSpPr>
          <p:spPr>
            <a:xfrm rot="20579969">
              <a:off x="5140989" y="4151087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4442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852" y="267678"/>
            <a:ext cx="121496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Setting up passport inside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app.use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before mongoose connect method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6711" y="899413"/>
            <a:ext cx="10148661" cy="5769902"/>
            <a:chOff x="896711" y="899413"/>
            <a:chExt cx="10148661" cy="57699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903" r="17984" b="11160"/>
            <a:stretch/>
          </p:blipFill>
          <p:spPr>
            <a:xfrm>
              <a:off x="896711" y="899413"/>
              <a:ext cx="10148661" cy="5769902"/>
            </a:xfrm>
            <a:prstGeom prst="rect">
              <a:avLst/>
            </a:prstGeom>
          </p:spPr>
        </p:pic>
        <p:sp>
          <p:nvSpPr>
            <p:cNvPr id="4" name="Left Arrow 3"/>
            <p:cNvSpPr/>
            <p:nvPr/>
          </p:nvSpPr>
          <p:spPr>
            <a:xfrm rot="20579969">
              <a:off x="6302132" y="4136572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175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037" r="22224" b="22867"/>
          <a:stretch/>
        </p:blipFill>
        <p:spPr>
          <a:xfrm>
            <a:off x="1085396" y="1785257"/>
            <a:ext cx="10119632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69283" y="1146549"/>
            <a:ext cx="9989004" cy="5515509"/>
            <a:chOff x="969283" y="1146549"/>
            <a:chExt cx="9989004" cy="55155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506" r="15754" b="11756"/>
            <a:stretch/>
          </p:blipFill>
          <p:spPr>
            <a:xfrm>
              <a:off x="969283" y="1146549"/>
              <a:ext cx="9989004" cy="5515509"/>
            </a:xfrm>
            <a:prstGeom prst="rect">
              <a:avLst/>
            </a:prstGeom>
          </p:spPr>
        </p:pic>
        <p:sp>
          <p:nvSpPr>
            <p:cNvPr id="3" name="Left Arrow 2"/>
            <p:cNvSpPr/>
            <p:nvPr/>
          </p:nvSpPr>
          <p:spPr>
            <a:xfrm rot="20579969">
              <a:off x="7071389" y="2627087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Left Arrow 3"/>
            <p:cNvSpPr/>
            <p:nvPr/>
          </p:nvSpPr>
          <p:spPr>
            <a:xfrm rot="20579969">
              <a:off x="7645911" y="4049049"/>
              <a:ext cx="1059543" cy="4644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Rectangle 5"/>
          <p:cNvSpPr/>
          <p:nvPr/>
        </p:nvSpPr>
        <p:spPr>
          <a:xfrm>
            <a:off x="1479837" y="267678"/>
            <a:ext cx="92696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Setting up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userSchema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plugin &amp; Serialize -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Deserialize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33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0386" r="26351" b="18224"/>
          <a:stretch/>
        </p:blipFill>
        <p:spPr>
          <a:xfrm>
            <a:off x="417739" y="3178629"/>
            <a:ext cx="11324317" cy="101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4227" y="717621"/>
            <a:ext cx="1051133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avoid warning /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error messages,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Copy and paste that line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Google / that particular package GitHub home page to get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Right solution to that issues.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517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318</Words>
  <Application>Microsoft Office PowerPoint</Application>
  <PresentationFormat>Widescreen</PresentationFormat>
  <Paragraphs>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Purusothaman</cp:lastModifiedBy>
  <cp:revision>55</cp:revision>
  <dcterms:created xsi:type="dcterms:W3CDTF">2023-04-24T13:46:49Z</dcterms:created>
  <dcterms:modified xsi:type="dcterms:W3CDTF">2023-04-25T04:55:03Z</dcterms:modified>
</cp:coreProperties>
</file>